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DEA90-D118-4257-A546-FDB7034DBFA2}" type="datetimeFigureOut">
              <a:rPr lang="es-MX" smtClean="0"/>
              <a:pPr/>
              <a:t>25/09/2010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370B1-9C8C-4807-8514-FB5788A6F3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370B1-9C8C-4807-8514-FB5788A6F3C8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B37-8723-4844-9371-8707B7B13D37}" type="datetimeFigureOut">
              <a:rPr lang="es-MX" smtClean="0"/>
              <a:pPr/>
              <a:t>25/09/2010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F5BC-C51A-41E7-84B0-7A73824F50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B37-8723-4844-9371-8707B7B13D37}" type="datetimeFigureOut">
              <a:rPr lang="es-MX" smtClean="0"/>
              <a:pPr/>
              <a:t>25/09/2010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F5BC-C51A-41E7-84B0-7A73824F50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B37-8723-4844-9371-8707B7B13D37}" type="datetimeFigureOut">
              <a:rPr lang="es-MX" smtClean="0"/>
              <a:pPr/>
              <a:t>25/09/2010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F5BC-C51A-41E7-84B0-7A73824F50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B37-8723-4844-9371-8707B7B13D37}" type="datetimeFigureOut">
              <a:rPr lang="es-MX" smtClean="0"/>
              <a:pPr/>
              <a:t>25/09/2010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F5BC-C51A-41E7-84B0-7A73824F50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B37-8723-4844-9371-8707B7B13D37}" type="datetimeFigureOut">
              <a:rPr lang="es-MX" smtClean="0"/>
              <a:pPr/>
              <a:t>25/09/2010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F5BC-C51A-41E7-84B0-7A73824F50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B37-8723-4844-9371-8707B7B13D37}" type="datetimeFigureOut">
              <a:rPr lang="es-MX" smtClean="0"/>
              <a:pPr/>
              <a:t>25/09/2010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F5BC-C51A-41E7-84B0-7A73824F50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B37-8723-4844-9371-8707B7B13D37}" type="datetimeFigureOut">
              <a:rPr lang="es-MX" smtClean="0"/>
              <a:pPr/>
              <a:t>25/09/2010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F5BC-C51A-41E7-84B0-7A73824F50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B37-8723-4844-9371-8707B7B13D37}" type="datetimeFigureOut">
              <a:rPr lang="es-MX" smtClean="0"/>
              <a:pPr/>
              <a:t>25/09/2010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F5BC-C51A-41E7-84B0-7A73824F50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B37-8723-4844-9371-8707B7B13D37}" type="datetimeFigureOut">
              <a:rPr lang="es-MX" smtClean="0"/>
              <a:pPr/>
              <a:t>25/09/2010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F5BC-C51A-41E7-84B0-7A73824F50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B37-8723-4844-9371-8707B7B13D37}" type="datetimeFigureOut">
              <a:rPr lang="es-MX" smtClean="0"/>
              <a:pPr/>
              <a:t>25/09/2010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F5BC-C51A-41E7-84B0-7A73824F50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B37-8723-4844-9371-8707B7B13D37}" type="datetimeFigureOut">
              <a:rPr lang="es-MX" smtClean="0"/>
              <a:pPr/>
              <a:t>25/09/2010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F5BC-C51A-41E7-84B0-7A73824F50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20B37-8723-4844-9371-8707B7B13D37}" type="datetimeFigureOut">
              <a:rPr lang="es-MX" smtClean="0"/>
              <a:pPr/>
              <a:t>25/09/2010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DF5BC-C51A-41E7-84B0-7A73824F50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ombras08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571604" y="214290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Asuntos privados de carácter publico</a:t>
            </a:r>
            <a:endParaRPr lang="es-MX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785794"/>
            <a:ext cx="3500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dignidad</a:t>
            </a:r>
            <a:r>
              <a:rPr lang="es-MX" dirty="0" smtClean="0"/>
              <a:t>, identidad, individualidad.</a:t>
            </a:r>
            <a:endParaRPr lang="es-MX" dirty="0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3357554" y="1000108"/>
            <a:ext cx="571504" cy="7143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0" y="192880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Necesidades básicas 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143108" y="235743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Educación</a:t>
            </a:r>
            <a:endParaRPr lang="es-MX" dirty="0"/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1714480" y="2214554"/>
            <a:ext cx="428628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2428860" y="185736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Salud </a:t>
            </a:r>
            <a:endParaRPr lang="es-MX" dirty="0"/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2071670" y="2071678"/>
            <a:ext cx="28575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3214678" y="2571744"/>
            <a:ext cx="42862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3143240" y="2071678"/>
            <a:ext cx="57150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5857884" y="71435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Educación: preocupación mundial</a:t>
            </a:r>
            <a:endParaRPr lang="es-MX" dirty="0"/>
          </a:p>
        </p:txBody>
      </p:sp>
      <p:cxnSp>
        <p:nvCxnSpPr>
          <p:cNvPr id="30" name="29 Conector recto de flecha"/>
          <p:cNvCxnSpPr/>
          <p:nvPr/>
        </p:nvCxnSpPr>
        <p:spPr>
          <a:xfrm rot="10800000">
            <a:off x="5286380" y="928670"/>
            <a:ext cx="642942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6572264" y="3571876"/>
            <a:ext cx="2071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</a:t>
            </a:r>
            <a:r>
              <a:rPr lang="es-MX" dirty="0" smtClean="0"/>
              <a:t>éxico: articulo 3 constitucional  </a:t>
            </a:r>
            <a:endParaRPr lang="es-MX" dirty="0"/>
          </a:p>
        </p:txBody>
      </p:sp>
      <p:cxnSp>
        <p:nvCxnSpPr>
          <p:cNvPr id="34" name="33 Conector recto de flecha"/>
          <p:cNvCxnSpPr/>
          <p:nvPr/>
        </p:nvCxnSpPr>
        <p:spPr>
          <a:xfrm rot="10800000">
            <a:off x="5857884" y="3714752"/>
            <a:ext cx="642942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7429424" y="2143116"/>
            <a:ext cx="171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México: publico</a:t>
            </a:r>
            <a:endParaRPr lang="es-MX" dirty="0"/>
          </a:p>
        </p:txBody>
      </p:sp>
      <p:sp>
        <p:nvSpPr>
          <p:cNvPr id="36" name="35 CuadroTexto"/>
          <p:cNvSpPr txBox="1"/>
          <p:nvPr/>
        </p:nvSpPr>
        <p:spPr>
          <a:xfrm>
            <a:off x="5500694" y="2071678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Invierte recursos económicamente altos</a:t>
            </a:r>
            <a:endParaRPr lang="es-MX" dirty="0"/>
          </a:p>
        </p:txBody>
      </p:sp>
      <p:cxnSp>
        <p:nvCxnSpPr>
          <p:cNvPr id="38" name="37 Conector recto de flecha"/>
          <p:cNvCxnSpPr/>
          <p:nvPr/>
        </p:nvCxnSpPr>
        <p:spPr>
          <a:xfrm rot="10800000" flipV="1">
            <a:off x="7143768" y="2355842"/>
            <a:ext cx="28575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rot="10800000" flipV="1">
            <a:off x="5143504" y="2428868"/>
            <a:ext cx="35719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7072330" y="614364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Educación básica 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5500694" y="5357826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Preescolar, primaria y secundaria</a:t>
            </a:r>
          </a:p>
        </p:txBody>
      </p:sp>
      <p:cxnSp>
        <p:nvCxnSpPr>
          <p:cNvPr id="44" name="43 Conector recto de flecha"/>
          <p:cNvCxnSpPr/>
          <p:nvPr/>
        </p:nvCxnSpPr>
        <p:spPr>
          <a:xfrm rot="10800000">
            <a:off x="6143636" y="4857760"/>
            <a:ext cx="571504" cy="500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 rot="16200000" flipV="1">
            <a:off x="7429521" y="5929329"/>
            <a:ext cx="428629" cy="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CuadroTexto"/>
          <p:cNvSpPr txBox="1"/>
          <p:nvPr/>
        </p:nvSpPr>
        <p:spPr>
          <a:xfrm>
            <a:off x="3143240" y="5786454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Articulo 31: garantiza educación de niños por parte de padres </a:t>
            </a:r>
            <a:endParaRPr lang="es-MX" dirty="0"/>
          </a:p>
        </p:txBody>
      </p:sp>
      <p:cxnSp>
        <p:nvCxnSpPr>
          <p:cNvPr id="51" name="50 Conector recto de flecha"/>
          <p:cNvCxnSpPr/>
          <p:nvPr/>
        </p:nvCxnSpPr>
        <p:spPr>
          <a:xfrm flipV="1">
            <a:off x="4286248" y="5357826"/>
            <a:ext cx="1071570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0" y="5643578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Salud: proteger, promover, prevenir, recuperar </a:t>
            </a:r>
            <a:endParaRPr lang="es-MX" dirty="0"/>
          </a:p>
        </p:txBody>
      </p:sp>
      <p:cxnSp>
        <p:nvCxnSpPr>
          <p:cNvPr id="56" name="55 Conector recto de flecha"/>
          <p:cNvCxnSpPr/>
          <p:nvPr/>
        </p:nvCxnSpPr>
        <p:spPr>
          <a:xfrm flipV="1">
            <a:off x="1643042" y="5715016"/>
            <a:ext cx="428628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-214346" y="4500570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Organismos gubernamentales</a:t>
            </a:r>
            <a:endParaRPr lang="es-MX" dirty="0"/>
          </a:p>
        </p:txBody>
      </p:sp>
      <p:cxnSp>
        <p:nvCxnSpPr>
          <p:cNvPr id="59" name="58 Conector recto de flecha"/>
          <p:cNvCxnSpPr/>
          <p:nvPr/>
        </p:nvCxnSpPr>
        <p:spPr>
          <a:xfrm rot="5400000" flipH="1" flipV="1">
            <a:off x="781818" y="5495146"/>
            <a:ext cx="29527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CuadroTexto"/>
          <p:cNvSpPr txBox="1"/>
          <p:nvPr/>
        </p:nvSpPr>
        <p:spPr>
          <a:xfrm>
            <a:off x="1785918" y="478632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ISSSTE</a:t>
            </a:r>
            <a:endParaRPr lang="es-MX" dirty="0"/>
          </a:p>
        </p:txBody>
      </p:sp>
      <p:sp>
        <p:nvSpPr>
          <p:cNvPr id="62" name="61 CuadroTexto"/>
          <p:cNvSpPr txBox="1"/>
          <p:nvPr/>
        </p:nvSpPr>
        <p:spPr>
          <a:xfrm>
            <a:off x="1857356" y="4214818"/>
            <a:ext cx="78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IMSS</a:t>
            </a:r>
            <a:endParaRPr lang="es-MX" dirty="0"/>
          </a:p>
        </p:txBody>
      </p:sp>
      <p:cxnSp>
        <p:nvCxnSpPr>
          <p:cNvPr id="63" name="62 Conector recto de flecha"/>
          <p:cNvCxnSpPr>
            <a:endCxn id="62" idx="1"/>
          </p:cNvCxnSpPr>
          <p:nvPr/>
        </p:nvCxnSpPr>
        <p:spPr>
          <a:xfrm flipV="1">
            <a:off x="1571604" y="4399484"/>
            <a:ext cx="285752" cy="1010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 de flecha"/>
          <p:cNvCxnSpPr/>
          <p:nvPr/>
        </p:nvCxnSpPr>
        <p:spPr>
          <a:xfrm rot="5400000" flipH="1" flipV="1">
            <a:off x="1709718" y="5076836"/>
            <a:ext cx="952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 de flecha"/>
          <p:cNvCxnSpPr/>
          <p:nvPr/>
        </p:nvCxnSpPr>
        <p:spPr>
          <a:xfrm>
            <a:off x="2571736" y="4357694"/>
            <a:ext cx="28575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 de flecha"/>
          <p:cNvCxnSpPr/>
          <p:nvPr/>
        </p:nvCxnSpPr>
        <p:spPr>
          <a:xfrm>
            <a:off x="2500298" y="4999048"/>
            <a:ext cx="28575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 de flecha"/>
          <p:cNvCxnSpPr/>
          <p:nvPr/>
        </p:nvCxnSpPr>
        <p:spPr>
          <a:xfrm flipV="1">
            <a:off x="1571604" y="4991112"/>
            <a:ext cx="214314" cy="95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76 CuadroTexto"/>
          <p:cNvSpPr txBox="1"/>
          <p:nvPr/>
        </p:nvSpPr>
        <p:spPr>
          <a:xfrm>
            <a:off x="0" y="328612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Deporte </a:t>
            </a:r>
            <a:endParaRPr lang="es-MX" dirty="0"/>
          </a:p>
        </p:txBody>
      </p:sp>
      <p:sp>
        <p:nvSpPr>
          <p:cNvPr id="78" name="77 CuadroTexto"/>
          <p:cNvSpPr txBox="1"/>
          <p:nvPr/>
        </p:nvSpPr>
        <p:spPr>
          <a:xfrm>
            <a:off x="1643042" y="3214686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Individual y colectivo </a:t>
            </a:r>
            <a:endParaRPr lang="es-MX" dirty="0"/>
          </a:p>
        </p:txBody>
      </p:sp>
      <p:cxnSp>
        <p:nvCxnSpPr>
          <p:cNvPr id="79" name="78 Conector recto de flecha"/>
          <p:cNvCxnSpPr/>
          <p:nvPr/>
        </p:nvCxnSpPr>
        <p:spPr>
          <a:xfrm>
            <a:off x="1142976" y="3500438"/>
            <a:ext cx="35719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 de flecha"/>
          <p:cNvCxnSpPr/>
          <p:nvPr/>
        </p:nvCxnSpPr>
        <p:spPr>
          <a:xfrm>
            <a:off x="2857488" y="3500438"/>
            <a:ext cx="35719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67</Words>
  <Application>Microsoft Office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bt</dc:creator>
  <cp:lastModifiedBy>bt</cp:lastModifiedBy>
  <cp:revision>11</cp:revision>
  <dcterms:created xsi:type="dcterms:W3CDTF">2010-09-26T01:01:40Z</dcterms:created>
  <dcterms:modified xsi:type="dcterms:W3CDTF">2010-09-26T03:52:10Z</dcterms:modified>
</cp:coreProperties>
</file>