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80F7-B5E2-4531-8870-D320B81696EA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BF3EC-461B-4FA7-BE06-AEF28A3C193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BF3EC-461B-4FA7-BE06-AEF28A3C1935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3EAA2B-2907-42DF-AE74-C7E28B37FA74}" type="datetimeFigureOut">
              <a:rPr lang="es-MX" smtClean="0"/>
              <a:pPr/>
              <a:t>17/10/2010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92C16F-02FE-42E4-A365-7CB6303B17F5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7137"/>
          </a:xfrm>
        </p:spPr>
        <p:txBody>
          <a:bodyPr/>
          <a:lstStyle/>
          <a:p>
            <a:r>
              <a:rPr lang="es-MX" dirty="0" smtClean="0"/>
              <a:t>MI PROYECTO DE </a:t>
            </a:r>
            <a:r>
              <a:rPr lang="es-MX" dirty="0" smtClean="0"/>
              <a:t>VIDA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5360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Diana Leticia Rojas Sosa 3° A</a:t>
            </a:r>
            <a:br>
              <a:rPr lang="es-MX" dirty="0" smtClean="0"/>
            </a:br>
            <a:r>
              <a:rPr lang="es-MX" dirty="0" smtClean="0"/>
              <a:t>materia: Cívica y Ética </a:t>
            </a:r>
            <a:br>
              <a:rPr lang="es-MX" dirty="0" smtClean="0"/>
            </a:br>
            <a:r>
              <a:rPr lang="es-MX" dirty="0" smtClean="0"/>
              <a:t>Prof.: Juan Carlos Centurión Fabián.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2082"/>
          </a:xfrm>
        </p:spPr>
        <p:txBody>
          <a:bodyPr/>
          <a:lstStyle/>
          <a:p>
            <a:pPr algn="just">
              <a:buNone/>
            </a:pPr>
            <a:r>
              <a:rPr lang="es-MX" dirty="0" smtClean="0"/>
              <a:t>Mi proyecto de este bimestre lo presentare por medio de imágenes, parte de mi vida en las que demuestren lo que soy y lo que hago día con día.</a:t>
            </a:r>
          </a:p>
          <a:p>
            <a:pPr algn="just">
              <a:buNone/>
            </a:pPr>
            <a:endParaRPr lang="es-MX" dirty="0"/>
          </a:p>
        </p:txBody>
      </p:sp>
      <p:pic>
        <p:nvPicPr>
          <p:cNvPr id="1028" name="Picture 4" descr="C:\Users\bt\AppData\Local\Microsoft\Windows\Temporary Internet Files\Content.IE5\Q4I1DO0D\MC90043931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429000"/>
            <a:ext cx="4057656" cy="2914648"/>
          </a:xfrm>
          <a:prstGeom prst="rect">
            <a:avLst/>
          </a:prstGeom>
          <a:noFill/>
        </p:spPr>
      </p:pic>
      <p:pic>
        <p:nvPicPr>
          <p:cNvPr id="1029" name="Picture 5" descr="C:\Users\bt\AppData\Local\Microsoft\Windows\Temporary Internet Files\Content.IE5\5CIE3AYC\MC90043729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214686"/>
            <a:ext cx="3509541" cy="3414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Mis fortalezas puede que sean el que sea paciente con los demás, también  </a:t>
            </a:r>
            <a:r>
              <a:rPr lang="es-MX" smtClean="0"/>
              <a:t>suelo ser amigable</a:t>
            </a:r>
            <a:r>
              <a:rPr lang="es-MX" dirty="0" smtClean="0"/>
              <a:t>, comprensible, pero sobre todo ser tolerante. Aun que a veces me llevo a desesperar. </a:t>
            </a:r>
          </a:p>
          <a:p>
            <a:pPr>
              <a:buNone/>
            </a:pPr>
            <a:r>
              <a:rPr lang="es-MX" dirty="0" smtClean="0"/>
              <a:t>Mis debilidades pueden ser o son el  que casi siempre me sienta sola, aunque tenga a mi familia a mi lado, el sentirme débil o  impotente, sin poder hacer nada ante problemas fuertes ya sean familiares o escolares.</a:t>
            </a:r>
            <a:endParaRPr lang="es-MX" dirty="0"/>
          </a:p>
        </p:txBody>
      </p:sp>
      <p:pic>
        <p:nvPicPr>
          <p:cNvPr id="2052" name="Picture 4" descr="http://t0.gstatic.com/images?q=tbn:ANd9GcSYWYaRtniqsnrXgW-FaEjur-0z9ztivaTmDVUksHTE2zvS55E&amp;t=1&amp;usg=__4_8ptyHkhwtTrKhB__9zAf7rYiI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7" y="3929067"/>
            <a:ext cx="2214578" cy="1285884"/>
          </a:xfrm>
          <a:prstGeom prst="rect">
            <a:avLst/>
          </a:prstGeom>
          <a:noFill/>
        </p:spPr>
      </p:pic>
      <p:pic>
        <p:nvPicPr>
          <p:cNvPr id="2054" name="Picture 6" descr="http://t3.gstatic.com/images?q=tbn:ANd9GcSqp4NZWFn3OsjvX4cJwjzqTbrIE0sdFkoQCVRb6MLiULAKp5A&amp;t=1&amp;usg=__mi5r3rpCGAHwGsoDGEQPk3srb_0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1" y="3929066"/>
            <a:ext cx="1357322" cy="1785950"/>
          </a:xfrm>
          <a:prstGeom prst="rect">
            <a:avLst/>
          </a:prstGeom>
          <a:noFill/>
        </p:spPr>
      </p:pic>
      <p:pic>
        <p:nvPicPr>
          <p:cNvPr id="2056" name="Picture 8" descr="http://t2.gstatic.com/images?q=tbn:ANd9GcT4C_MhjKpJ_MS0AnL8ytg5_4IY3ylVg0eKdFfxGZW0lP_SHh0&amp;t=1&amp;usg=__5H5Rv9ialhwy4RMHUvmtq_WvZRI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000504"/>
            <a:ext cx="2466975" cy="1857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Las personas que mas han influido en mi vida son mi mamá, mi papá y mis amigas:</a:t>
            </a:r>
          </a:p>
          <a:p>
            <a:pPr>
              <a:buNone/>
            </a:pPr>
            <a:r>
              <a:rPr lang="es-MX" dirty="0" smtClean="0"/>
              <a:t>Mi mamá por todo el apoyo y el cariño que me da </a:t>
            </a:r>
            <a:r>
              <a:rPr lang="es-MX" dirty="0" err="1" smtClean="0"/>
              <a:t>acada</a:t>
            </a:r>
            <a:r>
              <a:rPr lang="es-MX" dirty="0" smtClean="0"/>
              <a:t> momento.</a:t>
            </a:r>
          </a:p>
          <a:p>
            <a:pPr>
              <a:buNone/>
            </a:pPr>
            <a:r>
              <a:rPr lang="es-MX" dirty="0" smtClean="0"/>
              <a:t>Mi papá con su ausencia, el no tenerlo aquí conmigo, poder abrazarlo, poder contarle todo lo que me pasa en la escuela, el no poder decir cuanto lo quiero y cuanto lo extraño.</a:t>
            </a:r>
          </a:p>
          <a:p>
            <a:pPr>
              <a:buNone/>
            </a:pPr>
            <a:r>
              <a:rPr lang="es-MX" dirty="0" smtClean="0"/>
              <a:t>Mis amigas con el apoyo que me dan al estar conmigo y poder sentir su afecto hacia mi.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Mis intereses  que tengo desde mi niñez son el poder ser una mejor persona, mejor hija, mejor amiga, ser una buena estudiante, y poder llegar a ser una profesional como medico, el poder desempeñar mi trabajo, lo que me gusta hacer .</a:t>
            </a:r>
          </a:p>
          <a:p>
            <a:pPr>
              <a:buNone/>
            </a:pPr>
            <a:r>
              <a:rPr lang="es-MX" dirty="0" smtClean="0"/>
              <a:t> Los acontecimientos o sucesos que han influido en forma decisiva en lo que ahora soy puede ser la muerte de mi papá, que murió en un accidente automovilístico y el miedo de que le pueda ocurrir algo a mi mama en su camino al trabajo.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Los principales éxitos y fracasos que e tenido podrían ser:</a:t>
            </a:r>
          </a:p>
          <a:p>
            <a:pPr>
              <a:buNone/>
            </a:pPr>
            <a:r>
              <a:rPr lang="es-MX" dirty="0" smtClean="0"/>
              <a:t>Haber reprobado la materia de matemáticas en primero de secundaria y mi éxito poder pasar de año a pesar de haber reprobado matemáticas</a:t>
            </a:r>
            <a:r>
              <a:rPr lang="es-MX" dirty="0" smtClean="0"/>
              <a:t>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2050" name="AutoShape 2" descr="data:image/jpg;base64,/9j/4AAQSkZJRgABAQAAAQABAAD/2wBDAAkGBwgHBgkIBwgKCgkLDRYPDQwMDRsUFRAWIB0iIiAdHx8kKDQsJCYxJx8fLT0tMTU3Ojo6Iys/RD84QzQ5Ojf/2wBDAQoKCg0MDRoPDxo3JR8lNzc3Nzc3Nzc3Nzc3Nzc3Nzc3Nzc3Nzc3Nzc3Nzc3Nzc3Nzc3Nzc3Nzc3Nzc3Nzc3Nzf/wAARCACiAOUDASIAAhEBAxEB/8QAGwAAAQUBAQAAAAAAAAAAAAAAAwABAgQFBgf/xAA/EAACAQMCAwUGAwYFBAMBAAABAgMABBESIQUxQRMiUWFxFDKBkaHwBkKxI1LB0eHxFSRicpIzNILCFlOisv/EABcBAQEBAQAAAAAAAAAAAAAAAAABAgP/xAAcEQEBAQADAQEBAAAAAAAAAAAAARECIVExEkH/2gAMAwEAAhEDEQA/APS8r32RyBnoc/rUWDgKux+YO1J8AqroRnnlc/pTEKWZlcjA/LvWmC17ksh7o58xnrUMR6NKnDOdwDgjx2pEOFRcAs/QjB33qYclwChPdGcDO5qKmyszjQ+VUZAYfCglmw7suQdhg+HrTgxhWdGx4AZHpTOjBRFqJ35MM0An0GNVdNJOxLD4nf51NQGkBWRgAAdjn760u8ZcBQQAN1OdzUSyYaRlwSSQW29OlQEVmGqTIYdcrjYefzqg3D0WJsmXXNdJPI2dW4YNpA2wNh57czV4oAqqjEg4B3yPP9KnpkEirsQBnqvpVC1W5ZEICkkdMbCplD2mQxwo25HnQSdTMShGBpBxkeJ5U8Tx6GfOCTnY49P4UBBrUsxCkZxknHKm7TTESysCTn3c7n7FO0bRoFEh323UHOef8aZjICikBvNW8PWgbTEEWMHBJxhW6feaeUMGUB9gckaeeP60xkRpAHTGB+YdT/anVQ7OVJ2wBgmgp9lPccV7SaLFvagGIZB1SEHL8+gOB6sfCrmpHZi2ABgDUPDc0yahqk1A753HQelOHdYcshBPhvuaCrfWXtsMIWXSiXMczau9lUbOB8QKLc2yXNoY7lRIhIbAYqQwOQQRuCDRSsWgIuBkhfD1qcgIC4bAY5wwzsKujKPDmsruO44XEFVwIrmHVtKuT3wf3wSdzzBIzyrWBjfSFwGz+XbYb0xD9oFIBxvkdPvNPkM5DggqOo8f6VEYv4jJjuXcEsx4bOozzOZIh/7VH8VrfWx4fdWqJNDYTBuxEbMXbSwGcbjyPic8qt3/AAs33ELWZJlSGHKyxkE9oNSOAD07yDPl51aM3EFlkaO0jlXX3XFwFZh44IwOvWtIp8Vhc8QtuIiw9rhhUF4EwJe0HusM7PjJ7uRvvuQKNd8beHh3ttva3cUYuFErXFo+Ei5u+MagAvXxqcfHLeOZre4iuIZkUSMGiLKFbIBJXI3wflU5rvhlzYS25vLdC8RXvOFxkY5HHiKIPccWitLgW9wNEbwNOk7EBCAQCOec95fntTcNurG7glks0APaaZv2RjbXgHcEA5wQd/Gq78LS64lw2+a4S4NlEyIEXKs5097Y7Y0+fTwrTSKOF37OIAySa5GBzqOAM/IClWDDQOTHHkaVBdlJGMD1pVlWZci5eFxbSrG+w7TQG0jme6euPGqNtZXEcqvc8TmlQnDRyWsSg/8Akoz50e5svatP+bu4wfeSKUKp677Z+tRtorbhn7GPSgZi7F5SXkY8ySxyx2G9BbQam7jsAB0ORmqnFYhJw+V55nSBSXcI5jLDoMg5xnBwOZx6GxrRkLAbk7nHL4/1oHEIJZoEW2eMvHIsmmYkowU5APxweu4FASxSVOH2kN2JHkWJe0ZtznG+fjihW1/Y3VzJDa3SM6rkqjHcZwSMjBHTbND13t7aXUNxataSGNkEgmVxyOcYOdvhVFFv7GbL2wuo5IVSJYlWOOAgnbJY4BGNxnkNtqDY14VtMiGRhq0tjVgnbl/KinIIjK93b3d9h9iud4VeBPxBd216Sl3IU7N0U6CgTUEUk527xycZwfStu8vIbGN7m7nhSJBjVIQNR8PM9KA/7FpcnAwOux3p0j951dsctxkYH2aBw26kuOHRXM8Y1zJrOjcDPIfpQuJXKWdsiwQ9vdSdyKGNtLSEbnnyAGck8vkKKuDWsQGlWLcvEE0pCO4jgqM9RnYfYpBZSUy4LAamGMgHl68/0qSlxJkpsBjunFBFMFxoOyqT3D/Kp6XDthgQAFGsVAFCWeTG5/OMbDbr504U9kSjEavA5G/KgSOwVmZcgk7g9KYdnoBIHaEZ3Gk5/vTuGSMINJBwOeDinZ+8ispUasnbINAnjIUIjvvhe9uPvGaZtYcLhTvnunHKnCoZFCEAqD7pxueX6GpBTrY6gcDSAw+JoIs2ZFDqygAnBG1OgBZihICjHdP35U6ZDsWTnyKnPLypkMZUs4XJJO+xoJoHLE5BBbSNQxy/uaijOFJKtgk8t9qcIUh7rnONhzyT/WkwIjC4UggCgZGTs8g76SSORzU8MsQUMx5DB38qjJgkKy6RqBwRtim0hnXQcY37rURyN6eM2/H765IvIuGSzLFJJAgZ9CJuVyNSqCc7A/m3rd4rZxw8EkisppbZIIXdAqqxY4yNRZWJ3+O5zWkGcONwQByIwfp5UmCzpLFcRiSJhoZTuCDzGK1+hzHD+B9tdTRgoJI44nJnt0HaB1zs0QRhghhvnGPOuvs4PZ4xFGzsi/8A2OznfzYk0GCKBJZZEzrfSDg9FGBViPIBbUd8nfelupEveJO6+VKnR20/lPxpVFZR7JnBJCaRjwqvNbRzLqljhlycKZolbnR2YiNiU9445Z8qYKmpFQ4K7nGf0qCoeG2Zk0iySM+8TDlcjpyIp47NFdpILy6iAOys2oY67MDVoa1LPqUhdsEY5U5yEWMqd+Z5jzoANHxGNO7LbzBjsHRoyfiNQ6+AqPtdwr/t7GVQozmFhIDn0OfHpVsaGkBjIyN+6cYz5VhRcQuIuIcRt1U3kyzgrGG0iKPQp3Y7KN+WMk5x5BeS64fJcNLJoSVRpXtkKMB1AJA61Zkijms3jkOuOZcEZyDk1l3nEL214Ybq8s4xEAS8Wslxzz0I6c/DfaoSXlgrBrnh91ZsF16oY2b0w0Rz486DZgtYbNWS1t4UWRtbiIaAT1OPHYVkXEt9F+KGk9kWSFxFEuqNtSxndmDDKgBtyDucbVoxQ3LntrO/kKEDSLmIPnPjjSw6c96SXPEIAzz2KSxnvGS2mznp7rYoB8aUNYnsXKmWeGNdD+Mij+dNYz319Ib1HWKx1MYk0gvP4MT+Vc8gNyNzjYU0t3w2YxR3TtFLHKros4aElvInAbn41as+H+w6YYLmU2uP2UMqhljA3wrcyPIk0VZbaIRlWxjSds/e1MwSR1VSAc5ODg/eam2oyDIBwOh6n1ptSM7FhjAx3ht40CwdfdY4QH3hnnQoLhJ5JTGwkMbGJih2DDmN/UVV4vdvZ2MklmGa6nfs7WNTkF+QOPAYLHwANS4NYtwvhEFtqDlELMx2LMd2PzNBdVkJYtgaj1GPvlUowI4tYJH5tjkeP9Kq8QuvYbEnsTJISI4owQO0c7AZ6ZJ50W2WRraFLkxG4OO17AkLkbnGTnHrQGKyJEFGljgjnjc08mNIQqQDgYIztUiGLINerBJOR4enr9KYlu0xoyVXPdPU/wBjQMyo5XSe9zOnwqRVi4GQefvAUlaN5DqAyNgGGN6Iq5LaWYdBvkbfZoiBz2uSuwGBpOee9QGh2YnHhuMcv7/SiIGCF8KcnVttt9imDYj73mx1Db51RBYydTKTjON9+VRTKrqwu+ScHFECBY8ocbAZVsDJ+lNICFwuDk4AqBhJpjGr3seFExhBoOM+dM4OF2PmAKiFVpAAQCN9qA2SB7yn1FKhONR2OcUqopK3aJGUZZI2AYEbAjG360i4OsuuMDqMj5/OqlsvsjNGkmLYn9ieYQnfR6Z5euOgos06QJF27xL2jhR3saiem/XyoChO4FRzjltuKIC/aZIUgDG2RQyUaTLAAgYGdudUry/ktmSK1jN1dSZcRagoROWpmPIfrUF8sugvKADk41DbyGaFHbRRBuxUI08geRlOdZwNyfgB4UcswSON1yRudJ8Kg5RpDyUjO/I5oK3FLWS+sp7NHRTJEU1ac41bH12zVbhtr2PFeITziRg6xp2so98rqJx0AGoAAfu+Oa0V1qruD8xnapjWIwpU5bmV8Tz/AI0DouIMozAnoD40bDBUUYYE4A5Hbz+AoR7J3UDAOdW+xxU0B7XCnYDG++/6/WgeUJL+zljJQglgw1A523+tUBwOx7RjZ9taDbJs52jU/AbeHT51oxlu8zr3cndTnYbcqjqTsizhQ/M523PT61VRt0eKMaZNY5ZfckAYzn+NSVmSEsY2JIz3QDufr4UnjKxhFZgDhd96o8TMlzKnDI2IaRdc7psyQg4OPNtwPQnpUArRUvrl7sFexUdja4/MPzyfHGAfAE/mrTkVgVCuck5wRnluP4Uw7JDHGFCpGuFUjYdABThAZCU1DTgAg7b1UZtxMG41qmKiHh8BldiQFDvsDv4KG/5VpK8UxDZBUKCpYcwRn79axvxPw+3ueGXlzPbxvKsegSEYZVyPD4+lbSOsa5Ksi74PMADl9KYHUDW5VmUDC7HPTPX1p49eWbusCeu2QKiNIh1Js2M4Q4359PlXOcTuBc8Wgs5JZDF7StvFGkxj1Po1ySHTuwHdUDluaSaOlV8RlnUjILHu7Hr6VIBFj1AgbZ7pwM/3pnYlcdnuSB3Tnbr+n1rJ/FEsMvAOIdjIhkjjYsUbdSuD8OVBtsGVAoIOcL3h/GncOQFKnGfy78t+m/0rGfjMF9xN+G8Jui8yMWllVdSRrnBKkjBYcsb4JB8RVSIWsd+Ib6S6na6uWitUeV2OFXDNjOy5DHPLDDyq4OhKq7rgHO5yOdO8RDADOwzuM1QlteGQK0twiRxJzaVyANs8yaLaW1pdQi4tnl7OQdx45GGV9M1BbGotllBA2qA0MxJ5jugHyoItp0XMd5ONWdnKt+oJ+tMz3kUffSGYeQKH4ZypPyoCopIyuQPWlTxhZI1cBlyM4JwR8KVBnPHFKmiQY18/HxrO4jZi44taxljIyKHJf8iq2cjzY6RnwFaNzLKqlorcTSADCFtIIz44OPlWXcLDOuue3vbSVM6ZoWyEzjbUmRjYcwKDULERsxQjUdjgEDoPpVLgyJKnthOHun1qAfdjGyL8t/UmpRx67GWG2vHu2ZG0yO4Y+6QOXnRuHvFJZwMBpUQoE1DAHd/hQQj4rG3EPZgkjJqMSzkAIZBuUznngHfxqz2gEZaQYzk97ceX6Vif4bxFbG2cNGxtZlmSKJiDMdW7FiBjYnA5edVeLX2njdi/ErOaC3gjMiu+lipBwT3WOB7uTuQM9DQdOqL2aIjHfGdJz60QGRnBOltO+TtVHiHELWxja4uzII1G+mNmIPP8o29TtUOA8RHEbEXHtETy7mVIzns/BT1BxUGmrqzOXVlAwNxkct6S4WIyKcZ72x+Xl9KDPdG2gjEiFnmcRro3JY+XPbc/Cm4neWtjb9vNrCow1aIyWAz5b45b8qYatMJFjC5DE4XwNSdssqsrac53GRgfYqEjLHPHG0ygknSshGWPl47A1C7F1JHL7KyxzKAEZl1LnngjbY1QYBHkAQgAAnuHG59KrWNm0Es8jSLNPI2ZJCuCx6AeAAwMeVLhl1HfWonmjEcx7skRO8bLswz65+GKsYKRF1bcjVg/SgkjZ7Q6SuTjPMYG1QXs9HaAjUe8cHB8qdy8cXZ6c/lBzvnkajNLFlUcKO9vkYIA586Ad1b9pZSW8p1LKhR1Yc889xjxpRpJbw9lJLJOSQochdWNtu6oH061S4lxizsQrPNp31BQc5+Fchxb8XXl0OztD2K5I1g94/HpTR3V3c28S65nRVByWY48+tcjxrjPC47pJeGQh7tbhJmkVANbKeRJGTtkVz3F7q6mSK7vJ2MT91AWzpIxkY6dD8appcM7KtpHpzybGSaSjd4h+IuJTEe13Hs0XLsrfZiD586rcCk4hEvEpIYc2yxORc6Qe8BsQT1OR6Zq9wj8MveOs/EclTv2bcz6mun4hFHb8DlgWIRLMnZL+6pfIX4ZI6VZPWdW7MQQXt/7PGUituzto0gXlgFjgD/f9BWPbXk3/wAxWS/tGWSSEQ2oZ9TRIQWZiMY3IwSPdwB1rR4Ewt+CreX86Ce8ZrmRmfThnywUb9Bj5Vqh1dNMM6yLjfSwb9DVaZ3F7Sa4ntLtLeK5W31MbadsAknIdTy1DGNxitSJ824YqVk05YaslScbEinJIGGUDVjOnqPSqt7w7h99cJLc28TTjbWxKtgdM5BxWQTid01rEqwBZZ5T2cMTbam6knoAMknyqdxeparH7ZJHGWJ3ztsMn4YrJ/ElkrwieKW4jusLBG8UpXTrYA8tx458qLecNmu+JIzkdjaxnsNwQZTnvHxxgH69KuJrShvIbiFJoWEkb50sB54pVG0iitbaO3jBCRKEAbc7dT5nn8aVTo1WJbQxyGJ5EbeQpiY9cYPdOc+B286kRjQFYnr4ikCQ7BhsBp8qiq8tpDM5Z0Gofn3z/wAhvUOzuYoyIZywJ92VdQx6jBHxzR1CtD3SQzHofH7NUfxE1ynCLg28wiZI2fWPeUeXnjOPWgsGd1KrLauvUtbsHA+GzD5UOSawv37Gd7WbTjEVwuDnxw3X4VGG7v5biOS4s40tpGCFcntY+oY9AM8xzHwovECpjSALDNPMC8cM+6sBjO+DyyNqostpaGVbiM6JAe6y5DA7ffrTrbRJEoh7uoKrFeeB4/DPOsS0ZVuEsmsL3hk78hE2YnI32xlOmdwK1Qk6yLiSKXHMSoYmPxHP5UwgN9KX41w62VHeSN2lfuEBV0MM55VPji+1QR2xQhJrmGJttgpfUx+Qx8aMk8kTN2sFwij8wUSKMem/0qcHELaRCElRpP3A3eB6d04P0oKvCI4r64ueJSlTcLPJCvXsFBICjwJG55Zz4Vp5dYtWx/MQdt6p3HDrWaRZMyQ3JAUyQOUY+TAe8PUGj3jTiAi1KtLnIWX3R5kjoPDrjG1BT4e4V+JoxPZm7CDPIHs0DVflKHHZsVGc4B2wN6zfaLfhNokUkncQFnlZs62Y5LHzJJPxxyrm+LficySEWSEYGO1bb5VB1HEOLQ2YBmkXSN/An+fyrkOLfiqac4tMxpy1Nz+XSufvLt5G7W5kLMRzY5rMmv3buQr3vHr8qmrkzteurrJZp5CxPUnJNUXvnZsQqfUVGCxnuZO9li3QHeuq4V+E5CFaddGcAKNzWpx9TfGPwq3nvQbRw8gYggLvoYY7x8udd9wX8PWtlF2mO0kI94ncHyHStCw4bFYxLGkKjJwdIBz1J39DWkdDssbADPMMMelaZREHZRaFOOQGR/H51S/FFlcX3Abq1tYg1wQGhAbmykMOf+2r1rNDeJHNaza4mBZWByDgkdfPPyq0C3aDuqQBzB3qListnbGC2tpYopFhQKqyxg4Crjr8KqX3C+F20Etw9pFGsMTSuY4wuwGTjGK1Q6M57QEADHeHXmaDcWkF5bywSg9lLlCEbGoeHzzSVWHZlpJYIY2vEnMSyXC285ZLckZ0sXz8ufXlUrviE9pdywtPdyrFGjyP7MkvZg5xkLgnkdxn4VetuGS2tzLNaXxWCaZpZLd4g2ST3sNnIz55x5UGa1vlPFLyBcT3EaLbFSNsA7n0LN8qrJrO6u7yE3HDrzh9ymSCdDxn02JwfIirEc/Elb9rYxuCe80Vyu3wYCrkcSRxZVU14GtwN3PLJxRGVgunORyIqURQkL3w+rrtmlU9x+QD4ilUGD/idnqLZuFIA3FvIP8A1pJxO1MWBcRnWcYfKHf1q4TlDqB73I4zTspZgqyMVAzgnUBRoMTwTFCrowAJHX5H+tJ4EmV1kw8eR3W3HdOR9cUKS3tWdmnt4ifdBCgHYb+B6VBbRFQCG4miY7aQ+Rk+TZoLoJEXeTd/Dfn5VXmtln4jaTo6gQhyVAwxJAH8KSNexsqsIp1A1ArlG8OROD8xU1u4XciYNCwwMTLp+vL60FXgMcsPD4kKkKmtVRsghdbFR/x08/GtBJFCyM6dTsRkHH9qgO6jMjYyThTuKRLIqIU97Ayv12oCqAkI0Od+ek+P9zTXUUU6LDPBFOmcYdQcY9dqrz3UCsCzKpXcknT9/wBKxL78QKkv+XOtcEa26elBo3sFlEMxzz2gAz3JTpHTk2R8q5284/eW7fsJxcRlTpd00Hn99BWPxHjDysXklLEcjnl9/ZrAuuKfkjOTU0ka19fvM5kuJdb/AOrl8KyZ+JZYrD3j5dKBFb3N241hgG5Dr8q6Phf4bkJj7ZSgJ54yas4+l5eOeitbm6kGrUxY8lrp+GfhWXuGZNKsQNIPeNdRbfhyxZVjMQIB1kgnORy+tb0VsUkGkhgozy6nzHpV6jPdZFhwe1tlWNIggY5OoeHn8vnWzHbqhTQWXGTz+FOk8RupIS6CUKAY8gtjnnAokaIWdl+Gnbl/WgfS/a7AHSOpxz/tWZx+7MVrNEhKzTIVyRsq4yzZ8sgepHjWpEGwzKwOf3hzHSs54lF2jSB3klHbSMdwsaHKoAOQLlfXBznogscIs1sbGC2TbsUWPun90AH65q5EXVC+pSCSdx4cv0oeEEW2GcDn1z/c07oyRhUbmQoB38vXl51Fg0UuldTKwzk7b89/5Ugqdn3Mauunx+FCaRthoBycDTvtzqTSq7qrNvuSDtRUnRlQKGJyAve3pMzYA0asnmDkYHlU8HtFCsQAM7702H7XBAOBgY250DM6OyoCMjcZ2IxRNB1jB2xq33qAKs5JwMYADefOpRpuWTUu+xBohMCx3APnnFKnQuRnKnPjSojE4o0qwR4kaONXBlkiCllUZGe8CAMkZONqr8FuzeQXBmdGkimePXGcF1HJsDbcb+HhVtYbhQzW923dAAEw1jz32P1qvqkjftLi0Ys6BC0J1AjOR3efU8s86NByjtOLW8bYPZQs6httTMQNvHYH51fcqZRqUjGedUTDZ3V/Dco+JYtgCNxvsCG3HOrzyyKsjiIuw90a+eP0oJIBl3Dd0bcsggc/1qDOVhIkUHPPfI38qyLO7k7a5Se1uYGll1BmwyacAbEE+B5gUDivHjE6JaPHIwbckeHpRGlKsUQXsJGgwdwp7u3+k/0rIvPxE8R0KFkZe7qXYfWud4lxmWdv28nLcIvSsC84tklVO37oqa1joeJ8YMpPaS6sHbHIbcsVz15xYsThtRPQVRCXN2eWkeFb3DPw3NIEYxnfw94/Ck43+psjFSG5vHAbKg8hjc10HCfwy7spdezB/e96ur4RwS3hIMS6mAy2oYb+ldBDbxqxLx4VVx4jPPmPhWpMZvbF4dwGC2YaBvjJLb1t28GiTdchRgFd9zuf0FGihU6zH3RnA0nbbyqaFkTXgMN28DimhogjM5PMbAcj95qlb3kicYmsblwBKO2tWI99FGGX1UjPo3rV7IEWGyGA/MNiT/es/wDEFsP8MF1bQvLdWbdtbIgzlwMaceYyD8+lIuCiayvpri2mtUuZYEV5W0hghJJC5PJsb46A+dT9hSNB2FzNE42CM2tQfIPkj/xIrN/DN2sqz20ME2pWWWeeZOzaaVwWfuncYwBv5VbueNKvFI7P2ZjEZhFJKSMLIV1adP5sAjJ6ZHnVyiwyX0EekpFMD3QUbS3ybPTzqbcRjDLHcK9uS2CJxpzjwJ2Pz60fQGlHZtpwv5Ttv+vWoWtxHeRiaB0nhYEK4BAbxqYorSRyGMORgNnvDHLz686TJiRQrMNIyQfpzrKlfg9rcOpuY7GQkd2OUJnbO65wfl0qcNwshZrPiNpcAEgqzANt5r/KmJrQ74nIOlsDHPH3yFMHBLahjGBgiqoubuLvS2UjKx1aoWV9vPcH6GhrxqxhOi6kNvMc9y4jMf8A/WKYa0YsZZkO3IFDgUeJn0ljg5bc8jiqcfZSQAwur7Y1I38qOUdUwDnUdI1b5+PzqKOjgREyIRzbbr5U4RRH3CA2nmD1qOtu6DGdz0PP4VMmN3UYXIOd9iKMnKsuysMeYFKoyhwQFZvOlVGPJj2ZjCP2hU4HLJNUOFXFxdQy5m7dlZlVmVdmwP3cbZ6c6vSTIWHa4AAz4isa/wCNW1jNKY5S8j4BjUZJI2Bz02zRoo+JniFskkdmkoCjtHmkCLqAwQuQS2CD5bc6rX3FI7SN4rOSXUqg6c6l36b5+lYdzxZIrOO3aVlRECiFee3QmuevuNMVKK2hegXn8amrmt/iXGpJdIuZRt+RNt65294wACqYA5bczWePabphpBVT49av2PB5WuEiMTCRsFC4xqycZ+BNTLWdkUNVxcHu91fqa1rDgMmlJZlZY2fDORkqPHHhW/Y8Iay0pfcPuAc59otmL/HA3H/Gtyxe3llVLXiFvK6j/p3I0SD4jB//ADWpxkTbVLg3CbGOVFgkhnfc5DAtiumit4tR1JuoHTGaDDK8UhM1nKv5dcYEgGPkevgaPb39qcjtYxIe9obY/I4Ph0qg4tklbXkqQ3cYcwPX57U8U09tG0lwnaJnVrjXvc9sr06DI+QpwiqgCEhuWAeRP96K2o6VyDk52HhvQTjaF4FKEOSBgqebHbaiSRsAsavsSBhhnaq0qBpCYyInO51rlWPmPnv+tSjkBnEb5jkC5VScq3jp8dvjvWQaRiHRXQ4G5I8qi2h5RjGFGdtiSf6ZqSl9TEIG0nTnPz/X6VENGzEsB3jtq2OBRVO2tJLO/u5lfWlzKGk1jGk6QAc+HdA+XnWc/DZ7bjtpegmaBLuZyixbxGVTliwO4B25DbxxW6q4hLBjj3sNuMf2xTa5IosFA3mp5k+vmatonD2cmpwMZbGV22Fc9w9XbhVhZRSERvbvczae6Smo6VBG41EkE88KcVt3LKtq6qMuEwgYbk42+NY34XZbmASxSZjW2trZDzHdj1sM+Rcj1GKvErC4HZm4/D9zeWcErTSzBHiiJABXZmKhhqPezpyBso6Gul4db8KewjsgiyvGMdneAGZSxz3lI1Dnt5Yo/tl7G2J+EMEDFv8ALSo5x1yu3Xehy3PBr68iNwIFuYt19qi7ORW5DGoDr4U3UQhgSS6uLfh8l1bwx4RpEkynacyoVsg4HM+JA8asn/EotMUhtbmHUA2oGI9OY7wJ+AqK8Nj/AMYjvbbESlHFxoY/tWIAUke6cDV58qybTg17dOz3w0CPiBnjiMmcLrLE7dScAeAz41esGzJwjhbyqRaRRvz1QgxN8xjrVjh/C7Swlc2QZC41MWdnyenvH15UdXUsxfujlgj786LAo3ZW0hv3TsPh986wunUEyHCggDGQfjUgwLksMDYDUNhTRlhGXJBBOrfamnVWtnjlDqCMEqSN/Ig5B86qKIseKSjtIeMiPUTkLaIV+HX6mlRrPhxtjIE4hcyo2NKyur6PQ4yfjmlV2jzO+43MVMb3BSMnZActjwJrnrvi2BiPu5+ZqipuLpiU1AHritXh/wCHZpO8UJ696uc2t9SMb/MXXuggH83jWzwn8OSXB1SKMYzqYbn4V1nCOCW6LqVR2ijB1jceo6V0NtaokQRo+Zwdtq1+cZttYfDvw5HbKMR62OM6ue9G4nBFDxfgaYZS87oQRnKhC3P1AroljXWvZNtjOOf31oVxaC5ntp5DvbS6gU3zsQRv/u+lXWWRNdsPxZbWRMkUfszGMZBWZzvvvkYCn4+ozZtne+vb32mOGawRhHFqQH9oPf5522A5eNXpolkgLRSSRE94PCQG9NxyIxWFxvhltaRrPcyRSCWVEd5YVPe6MdOk557jfpV+rjSNvawvFb2zy2886koIGIXYjJKnK43HSpXMd1FEokls7mDIAW4jCbevL6Vzk/ErBv8AD5EiSJrZwMJMVZYxzUxvhsnbnn1qxb3nC+I39zNLLPPDKwEcT2zusbldJOwIz67fOmUapNtG8ftNpdWDFsaopDoBOwwRsN/FRWittdxMexvNZQYxMgPPplcUW2iEEQj0sERVjUkk5CgDn1qa4Ca1YgEau6c/rU0K0kuMt7VGoYHTqiYsu3qM/rROygngYOoKt3iAfl8dqhl0jwBqbkApxkn+tSZoyFRsAlsd4b4/tUXA2a4s4wWzNDpyXJ76Hnv4jz+wZiptwuDpbC5HIjlnb51JgS0YjfH5j1G1V2ilt5+0tkLqe+8SHmfFR0P0P1oDsiMMKcavDlTyByyg4c88cjt/WoQSQXTa432IIB5HPUHzHLFERXLsVY7d0at/v+lBEsC4DrpCjJBGRnl/OmhijU4gCxxqNhHsMnfkP5damhIZmYYDHGV35betRjEbIXLYLd7Y4P3iqJKrksQVOO7uMev8K5axneXiEtrxq89k7W7eSK0uYgRMpbCrrbIIxgaVwefjXTgPHFnVk4JwRnf+5p2UpEFdFbB2IGQDyz69eVJcRyV/BC1+8VhDDbyJcRwJ2ZkQSl0LjLRsNGACOR6bGtWy4TObWK4nu+JW8oGWhF92g58skHb133rUmtLSQqxhj7XtA4OMMGAIB9dJIo7IQVVW5nk2+APsVbbhOkdeiI5U8vy/fjRAE06YmGThQVP8qTFmZRj/AFd36c/vamyjy4YDIH5hvmsg5B7qBgQTjBHhUyzArkdc7H78aEi5kJV2GBgdampZixIVhjH8+dUKR4y2wUeR2pUwkRiWY8+WR0pU0ePcBVfaR3RzHSu2swNQ2HSlSpC/TXCqns7IArM2GIGCRmtdPfj+NKlVqFP3bnu7d0cqINllxtu1KlWVCugOyU9RjB+VZP4mRJODSmRVcoGddQzpYKSCPAg0qVWfVcrayyXvAIZrx2uJewvu/KdbbRjG58Old1wqCGGS4aGKONjpyUUAmlSq8vpF2MfsT/tP8aDd7RbbenrSpVlB25p/u/gaRAJQEbb/AMKVKjSKf9Zh/o/jVmMAyPkZ76foaVKiVn2e/FLtTuGihdh4tlhk+eAB8KPYMxV8knrzpUqEGj/7T/wP6VJ1U2jZUHHLIpUqFDJO4ycAjajSfx/nSpUQpADIM786HF/3OOgU0qVUFHNvQU4AxLt1FKlUEICfaGGdsmrEf/TPq360qVAoyQgx4UqVKg//2Q=="/>
          <p:cNvSpPr>
            <a:spLocks noChangeAspect="1" noChangeArrowheads="1"/>
          </p:cNvSpPr>
          <p:nvPr/>
        </p:nvSpPr>
        <p:spPr bwMode="auto">
          <a:xfrm>
            <a:off x="155575" y="-571500"/>
            <a:ext cx="1685925" cy="1200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2" name="Picture 4" descr="http://t1.gstatic.com/images?q=tbn:ANd9GcRLul1k4hg8YQsEVCY7kZW4OtujYPJr4vvmsrq2wH7ZscPTPUo&amp;t=1&amp;h=167&amp;w=167&amp;usg=__YyMlcXRmokFLK1Mnb6kfUXUXtOc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000504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Los rasgos de mi aspecto físico que me agradan son:</a:t>
            </a:r>
          </a:p>
          <a:p>
            <a:r>
              <a:rPr lang="es-MX" dirty="0" smtClean="0"/>
              <a:t>Mis ojos</a:t>
            </a:r>
          </a:p>
          <a:p>
            <a:r>
              <a:rPr lang="es-MX" dirty="0" smtClean="0"/>
              <a:t>Mi cabello</a:t>
            </a:r>
          </a:p>
          <a:p>
            <a:r>
              <a:rPr lang="es-MX" dirty="0" smtClean="0"/>
              <a:t>Mis cejas</a:t>
            </a:r>
          </a:p>
          <a:p>
            <a:pPr>
              <a:buNone/>
            </a:pPr>
            <a:r>
              <a:rPr lang="es-MX" dirty="0" smtClean="0"/>
              <a:t>Los aspectos que no me gustan:</a:t>
            </a:r>
          </a:p>
          <a:p>
            <a:r>
              <a:rPr lang="es-MX" dirty="0" smtClean="0"/>
              <a:t>Mi estatura </a:t>
            </a:r>
          </a:p>
          <a:p>
            <a:r>
              <a:rPr lang="es-MX" dirty="0" smtClean="0"/>
              <a:t>Mis manos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  <p:pic>
        <p:nvPicPr>
          <p:cNvPr id="27650" name="Picture 2" descr="http://t3.gstatic.com/images?q=tbn:ANd9GcTKo3EE7OrClkLSelFldnl1Vozrx2KpbULJOPmEikNGE-empAk&amp;t=1&amp;h=165&amp;w=225&amp;usg=__1iLnO5pYhrEb1JRdPLH15ZeJ2Gg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14818"/>
            <a:ext cx="1476375" cy="1076326"/>
          </a:xfrm>
          <a:prstGeom prst="rect">
            <a:avLst/>
          </a:prstGeom>
          <a:noFill/>
        </p:spPr>
      </p:pic>
      <p:pic>
        <p:nvPicPr>
          <p:cNvPr id="27652" name="Picture 4" descr="http://t3.gstatic.com/images?q=tbn:ANd9GcSmILMkv-gdVl9KtDTln0Ony_lGjzzAfwSGwjO1LORs-llAPFw&amp;t=1&amp;usg=__hj6YwGd1M-rXCZQLdqVJkP3MoVs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214818"/>
            <a:ext cx="1357322" cy="1571636"/>
          </a:xfrm>
          <a:prstGeom prst="rect">
            <a:avLst/>
          </a:prstGeom>
          <a:noFill/>
        </p:spPr>
      </p:pic>
      <p:pic>
        <p:nvPicPr>
          <p:cNvPr id="27654" name="Picture 6" descr="http://t3.gstatic.com/images?q=tbn:ANd9GcRo58lOkAGDSEDqrj3X1FTaolTREHVzGcUiCjV2Mv5uEh-PLGI&amp;t=1&amp;h=171&amp;w=217&amp;usg=__3TkNQ2lLDDqjQ8fe8yxutoM0EZ0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4143380"/>
            <a:ext cx="1685925" cy="1323975"/>
          </a:xfrm>
          <a:prstGeom prst="rect">
            <a:avLst/>
          </a:prstGeom>
          <a:noFill/>
        </p:spPr>
      </p:pic>
      <p:pic>
        <p:nvPicPr>
          <p:cNvPr id="27656" name="Picture 8" descr="http://t2.gstatic.com/images?q=tbn:ANd9GcTo2VYwpfaI1iWNarmRu5bBGuhyB1RR7_j4YappwU_6hfkt2vQ&amp;t=1&amp;usg=__owrQ3xppbpM2rGRhTah7kjNNfss=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4071943"/>
            <a:ext cx="1847850" cy="1857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Las condiciones facilitadoras en mi desarrollo podrían ser en apoyo de mi familia y mis amigas .</a:t>
            </a:r>
          </a:p>
        </p:txBody>
      </p:sp>
      <p:pic>
        <p:nvPicPr>
          <p:cNvPr id="28675" name="Picture 3" descr="C:\Users\bt\AppData\Local\Microsoft\Windows\Temporary Internet Files\Content.IE5\5CIE3AYC\MC90043505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286124"/>
            <a:ext cx="1841500" cy="1838325"/>
          </a:xfrm>
          <a:prstGeom prst="rect">
            <a:avLst/>
          </a:prstGeom>
          <a:noFill/>
        </p:spPr>
      </p:pic>
      <p:pic>
        <p:nvPicPr>
          <p:cNvPr id="28676" name="Picture 4" descr="C:\Users\bt\AppData\Local\Microsoft\Windows\Temporary Internet Files\Content.IE5\SS1AQVIU\MC90029593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357562"/>
            <a:ext cx="2201501" cy="1830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Mis sueños es llegar a ser un medico pediatra, lo podre lograr con la ayuda de mi familia, la dedicación y el esfuerzo que ponga en los trabajos . </a:t>
            </a:r>
          </a:p>
          <a:p>
            <a:pPr>
              <a:buNone/>
            </a:pPr>
            <a:r>
              <a:rPr lang="es-MX" dirty="0" smtClean="0"/>
              <a:t>Mi programa de vida es poder ser una mejor persona, lograr terminar la preparatoria, entrar a la universidad con la ayuda de mi familia y mis amigas lo lograre y así lograre lo que me gustaría ser.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Este es mi proyecto de vida espero que le allá gustado.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479</Words>
  <Application>Microsoft Office PowerPoint</Application>
  <PresentationFormat>Presentación en pantalla (4:3)</PresentationFormat>
  <Paragraphs>34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MI PROYECTO DE VIDA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Diana Leticia Rojas Sosa 3° A materia: Cívica y Ética  Prof.: Juan Carlos Centurión Fabián.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bt</dc:creator>
  <cp:lastModifiedBy>bt</cp:lastModifiedBy>
  <cp:revision>25</cp:revision>
  <dcterms:created xsi:type="dcterms:W3CDTF">2010-10-16T23:46:08Z</dcterms:created>
  <dcterms:modified xsi:type="dcterms:W3CDTF">2010-10-17T17:16:25Z</dcterms:modified>
</cp:coreProperties>
</file>